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715000" type="screen16x1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60" autoAdjust="0"/>
  </p:normalViewPr>
  <p:slideViewPr>
    <p:cSldViewPr>
      <p:cViewPr>
        <p:scale>
          <a:sx n="75" d="100"/>
          <a:sy n="75" d="100"/>
        </p:scale>
        <p:origin x="-162" y="-6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3B2BF-F3EE-47A7-B881-C1344203C6CB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8C9C6-6D9B-4022-9C92-4D1823441D04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</a:t>
            </a:r>
            <a:r>
              <a:rPr lang="nl-NL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team zal moeten inbreken in de zwaarbewaakte bunker om het virus veilig te stellen. De docent introduceert de bunker en de bad </a:t>
            </a:r>
            <a:r>
              <a:rPr lang="nl-NL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guy</a:t>
            </a:r>
            <a:r>
              <a:rPr lang="nl-NL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Er moeten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verschillende expertises worden ingezet om alle hindernissen te overwinnen. 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deze les voeren de groepen verschillende opdrachten uit. Samen vormen zij een masterplan waarmee succesvol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worden ingebroken in de bunker en het virus kan worden veiliggesteld. Alle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de bijbehorende vakgebieden worden geïntroduceerd. 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uiteindelijke opdacht</a:t>
            </a:r>
            <a:r>
              <a:rPr lang="nl-NL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voor alle </a:t>
            </a:r>
            <a:r>
              <a:rPr lang="nl-NL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</a:t>
            </a:r>
            <a:r>
              <a:rPr lang="nl-NL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hetzelfde: in de volgende les moeten de leerlingen een presentatie geven. In bovenstaande sheet staat aangegeven welke eisen er aan die presentatie worden gesteld.</a:t>
            </a:r>
            <a:endParaRPr lang="nl-NL" dirty="0" smtClean="0"/>
          </a:p>
          <a:p>
            <a:endParaRPr lang="nl-NL" dirty="0" smtClean="0"/>
          </a:p>
          <a:p>
            <a:r>
              <a:rPr lang="nl-NL" u="sng" dirty="0" smtClean="0"/>
              <a:t>Opdracht/doel van de </a:t>
            </a:r>
            <a:r>
              <a:rPr lang="nl-NL" u="sng" dirty="0" err="1" smtClean="0"/>
              <a:t>challenge</a:t>
            </a:r>
            <a:r>
              <a:rPr lang="nl-NL" u="sng" dirty="0" smtClean="0"/>
              <a:t>:</a:t>
            </a:r>
            <a:r>
              <a:rPr lang="nl-NL" dirty="0" smtClean="0"/>
              <a:t> korte beschrijving van je opdracht</a:t>
            </a:r>
          </a:p>
          <a:p>
            <a:r>
              <a:rPr lang="nl-NL" u="sng" dirty="0" smtClean="0"/>
              <a:t>Theorie:</a:t>
            </a:r>
            <a:r>
              <a:rPr lang="nl-NL" dirty="0" smtClean="0"/>
              <a:t> welke relevante informatie en theorie heb je gevonden</a:t>
            </a:r>
          </a:p>
          <a:p>
            <a:r>
              <a:rPr lang="nl-NL" u="sng" dirty="0" smtClean="0"/>
              <a:t>Toepassing/oplossing:</a:t>
            </a:r>
            <a:r>
              <a:rPr lang="nl-NL" dirty="0" smtClean="0"/>
              <a:t> welke kennis en formules heb je toegepast</a:t>
            </a:r>
            <a:r>
              <a:rPr lang="nl-NL" baseline="0" dirty="0" smtClean="0"/>
              <a:t> en wat is je oplossing</a:t>
            </a:r>
            <a:endParaRPr lang="nl-NL" dirty="0" smtClean="0"/>
          </a:p>
          <a:p>
            <a:r>
              <a:rPr lang="nl-NL" u="sng" dirty="0" smtClean="0"/>
              <a:t>Aannames/aandachtspunten:</a:t>
            </a:r>
            <a:r>
              <a:rPr lang="nl-NL" dirty="0" smtClean="0"/>
              <a:t> welke aannames hebben jullie gedaan en waar</a:t>
            </a:r>
            <a:r>
              <a:rPr lang="nl-NL" baseline="0" dirty="0" smtClean="0"/>
              <a:t> zou de missie fout kunnen gaan? (aandachtspunten)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866"/>
            <a:ext cx="6192688" cy="9525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28866"/>
            <a:ext cx="6192688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363272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123C-CAD2-40FD-BCF3-C71B13596F2E}" type="datetimeFigureOut">
              <a:rPr lang="nl-NL" smtClean="0"/>
              <a:pPr/>
              <a:t>1-6-2015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B755-D3C3-4424-AEBA-BBEF7078F2FA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Challenges</a:t>
            </a: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Inbreken in de beveiligde basis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bunker… en de bad </a:t>
            </a:r>
            <a:r>
              <a:rPr lang="nl-NL" dirty="0" err="1" smtClean="0"/>
              <a:t>guy</a:t>
            </a:r>
            <a:endParaRPr lang="nl-NL" dirty="0"/>
          </a:p>
        </p:txBody>
      </p:sp>
      <p:pic>
        <p:nvPicPr>
          <p:cNvPr id="4" name="Picture 3" descr="Militaire basis render (grijze achtergron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561756"/>
            <a:ext cx="3803486" cy="36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Terror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561756"/>
            <a:ext cx="2768654" cy="36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</a:t>
            </a:r>
            <a:r>
              <a:rPr lang="nl-NL" dirty="0" err="1" smtClean="0"/>
              <a:t>Challenges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i="1" dirty="0" err="1" smtClean="0"/>
              <a:t>Beep</a:t>
            </a:r>
            <a:r>
              <a:rPr lang="nl-NL" i="1" dirty="0" smtClean="0"/>
              <a:t> </a:t>
            </a:r>
            <a:r>
              <a:rPr lang="nl-NL" i="1" dirty="0" err="1" smtClean="0"/>
              <a:t>beep</a:t>
            </a:r>
            <a:endParaRPr lang="nl-NL" i="1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nl-NL" dirty="0" smtClean="0"/>
              <a:t>Elektronica: omzeil het alarmsysteem!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i="1" dirty="0" smtClean="0"/>
              <a:t>Roger </a:t>
            </a:r>
            <a:r>
              <a:rPr lang="nl-NL" i="1" dirty="0" err="1" smtClean="0"/>
              <a:t>copy</a:t>
            </a:r>
            <a:r>
              <a:rPr lang="nl-NL" i="1" dirty="0" smtClean="0"/>
              <a:t> </a:t>
            </a:r>
            <a:r>
              <a:rPr lang="nl-NL" i="1" dirty="0" err="1" smtClean="0"/>
              <a:t>that</a:t>
            </a:r>
            <a:endParaRPr lang="nl-NL" i="1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nl-NL" dirty="0" smtClean="0"/>
              <a:t>Radiogolven: luister de terroristen af!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i="1" dirty="0" smtClean="0"/>
              <a:t>Waar rook is, is vuur</a:t>
            </a:r>
            <a:endParaRPr lang="nl-NL" i="1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nl-NL" dirty="0" smtClean="0"/>
              <a:t>Thermodynamica: zet de rookmelders in werking!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i="1" dirty="0" smtClean="0"/>
              <a:t>Slaap lekker</a:t>
            </a:r>
            <a:endParaRPr lang="nl-NL" i="1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nl-NL" dirty="0" smtClean="0"/>
              <a:t>Narcotica: breng de terroristen (veilig) onder zeil!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Duur: 6 tot 8 minuten</a:t>
            </a:r>
            <a:endParaRPr lang="nl-NL" dirty="0" smtClean="0"/>
          </a:p>
          <a:p>
            <a:r>
              <a:rPr lang="nl-NL" dirty="0" smtClean="0"/>
              <a:t>Inhoud:</a:t>
            </a:r>
          </a:p>
          <a:p>
            <a:pPr lvl="1"/>
            <a:r>
              <a:rPr lang="nl-NL" dirty="0" smtClean="0"/>
              <a:t>Opdracht/doel van de </a:t>
            </a:r>
            <a:r>
              <a:rPr lang="nl-NL" dirty="0" err="1" smtClean="0"/>
              <a:t>challenge</a:t>
            </a:r>
            <a:endParaRPr lang="nl-NL" dirty="0" smtClean="0"/>
          </a:p>
          <a:p>
            <a:pPr lvl="1"/>
            <a:r>
              <a:rPr lang="nl-NL" dirty="0" smtClean="0"/>
              <a:t>Theorie</a:t>
            </a:r>
          </a:p>
          <a:p>
            <a:pPr lvl="1"/>
            <a:r>
              <a:rPr lang="nl-NL" dirty="0" smtClean="0"/>
              <a:t>Toepassing/oplossing</a:t>
            </a:r>
          </a:p>
          <a:p>
            <a:pPr lvl="1"/>
            <a:r>
              <a:rPr lang="nl-NL" dirty="0" smtClean="0"/>
              <a:t>Aannames/aandachtspunten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ètadidactiek lessenseri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243</Words>
  <Application>Microsoft Office PowerPoint</Application>
  <PresentationFormat>On-screen Show (16:10)</PresentationFormat>
  <Paragraphs>30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Challenges</vt:lpstr>
      <vt:lpstr>De bunker… en de bad guy</vt:lpstr>
      <vt:lpstr>4 Challenges</vt:lpstr>
      <vt:lpstr>Presentatie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Cryptografie</dc:title>
  <dc:creator>Yorrit</dc:creator>
  <cp:lastModifiedBy>Astrid van der Zijden</cp:lastModifiedBy>
  <cp:revision>31</cp:revision>
  <dcterms:created xsi:type="dcterms:W3CDTF">2015-04-20T14:19:19Z</dcterms:created>
  <dcterms:modified xsi:type="dcterms:W3CDTF">2015-06-01T21:33:32Z</dcterms:modified>
</cp:coreProperties>
</file>